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6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62499" y="859667"/>
            <a:ext cx="4153812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100" b="1" dirty="0" smtClean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15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Продукты </a:t>
            </a:r>
            <a:r>
              <a:rPr lang="ru-RU" sz="1400" b="1" dirty="0" smtClean="0">
                <a:solidFill>
                  <a:schemeClr val="tx1"/>
                </a:solidFill>
              </a:rPr>
              <a:t>питания на 2-3 суток, питьевую воду.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одежду, обувь, туалетные принадлежности. </a:t>
            </a:r>
            <a:endParaRPr lang="ru-RU" sz="1400" b="1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ru-RU" sz="1400" b="1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Для получения оперативной информации, посредством </a:t>
            </a:r>
            <a:r>
              <a:rPr lang="en-US" sz="1000" b="1" dirty="0" smtClean="0">
                <a:solidFill>
                  <a:schemeClr val="tx1"/>
                </a:solidFill>
              </a:rPr>
              <a:t>push</a:t>
            </a:r>
            <a:r>
              <a:rPr lang="ru-RU" sz="1000" b="1" dirty="0" smtClean="0">
                <a:solidFill>
                  <a:schemeClr val="tx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>
                <a:solidFill>
                  <a:schemeClr val="tx1"/>
                </a:solidFill>
              </a:rPr>
              <a:t>App Store                 Google Play                    RuStore   </a:t>
            </a:r>
            <a:endParaRPr lang="ru-RU" sz="1200" i="1" dirty="0" smtClean="0">
              <a:solidFill>
                <a:schemeClr val="tx1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Сообщить о БПЛА в службу спасения </a:t>
            </a:r>
            <a:r>
              <a:rPr lang="ru-RU" sz="1500" b="1" dirty="0" smtClean="0">
                <a:solidFill>
                  <a:srgbClr val="FF0000"/>
                </a:solidFill>
              </a:rPr>
              <a:t>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74655" y="3931232"/>
            <a:ext cx="3329499" cy="62248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Адреса расположения временных укрытий 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6304" y="4645153"/>
            <a:ext cx="39776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Информация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о местах нахождения ближайших укрытий и заглубленных помещений подземного пространства, спланированных для укрытия населения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размещена на </a:t>
            </a:r>
            <a:r>
              <a:rPr lang="ru-RU" sz="1400" b="1" dirty="0" smtClean="0">
                <a:ea typeface="Times New Roman" pitchFamily="18" charset="0"/>
                <a:cs typeface="Arial" pitchFamily="34" charset="0"/>
              </a:rPr>
              <a:t>официальных сайтах органов местного самоуправления.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Ключи от подвальных помещений находятся у представителя управляющей компании, в ближайших квартирах жильцов многоквартирных домов.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333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Belyaev</cp:lastModifiedBy>
  <cp:revision>24</cp:revision>
  <dcterms:created xsi:type="dcterms:W3CDTF">2024-02-27T09:09:13Z</dcterms:created>
  <dcterms:modified xsi:type="dcterms:W3CDTF">2024-04-18T14:09:26Z</dcterms:modified>
</cp:coreProperties>
</file>